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Shortfin Mako shark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Whale shark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Salmon shark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Great white shark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Greenland shark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Salmon shark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Whale shark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Bull shark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Great white shark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Bull shark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Whale shark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Tiger shark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Collagen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Muscle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Bone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Cartilage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Calf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Cubs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Pups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Hatchling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TRUE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FALSE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African lanternshark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Dwarf lanternshark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Smalleye pygmy shark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Pygmy ribbontail catshark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Five Hundred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32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Thousands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Hundreds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Sharks can see better when they are upside down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It helps sharks digest their food better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Sharks go into a trance like state called tonic immobility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shark can swim faster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Sharks Quiz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How well do you know these fierce creatures who live in our oceans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Which is the fastest shark
[A] Shortfin Mako shark
2. Which is the slowest shark
[A] Greenland shark
3. Which is the world's largest shark
[C] Whale shark
4. What is the skeleton of a shark made of
[D] Cartilage
5. What are baby sharks called
[C] Pups
6. Are sharks are on the endangered species list
[A] TRUE
7. Which is the smallest shark
[B] Dwarf lanternshark
8. How many teeth can a shark have
[C] Thousands
9. What happens to a shark when you flip it upside down
[C] Sharks go into a trance like state called tonic immobility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Which is the fastest shark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Which is the slowest shark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Which is the world's largest shark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skeleton of a shark made of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are baby sharks called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Are sharks are on the endangered species list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Which is the smallest shark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How many teeth can a shark have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happens to a shark when you flip it upside down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