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Vitascope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Phonograph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Kinetoscope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Cinematograph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Phonograph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Telephone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Ediphone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Gramophone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Edison Bulb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Fluorescent Bulb</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Incandescent Bulb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LED Bulb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1867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1847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1837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1857</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Cinematograph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Vitascope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Black Maria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Kinetoscope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1941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1951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1961</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1931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Lightbulb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Telegraph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Telephone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Electric Pen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Newark Station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Pearl Street Station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Menlo Park Station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West Orange Station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Telephone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Radio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Lightbulb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Television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West Orange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Princeton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Menlo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Thomas Edison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Thomas Edison was an American inventor and businessman who lived from 1847 to 1931. He is best known for inventing the practical electric light bulb, the phonograph, and the motion picture camera. He held over 1,000 patents for his inventions and innovations in various fields, including telecommunications, electric power, and sound recording. Edison was also a successful businessman who founded General Electric and other companies. He was a controversial figure due to his approach to business and his treatment of his employees, but his contributions to technology and industry have had a significant impact on modern life.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Thomas Edison's first motion picture camera?
[C] Kinetoscope
2. What is the name of Thomas Edison's first phonograph?
[C] Ediphone
3. What is the name of Thomas Edison's first commercial electric light bulb?
[A] Edison Bulb
4. What year was Thomas Edison born?
[B] 1847
5. What is the name of Thomas Edison's first motion picture studio?
[C] Black Maria
6. What year did Thomas Edison die?
[D] 1931
7. What is the name of Thomas Edison's first invention?
[D] Electric Pen
8. What is the name of Thomas Edison's first successful electric power station?
[B] Pearl Street Station
9. What is Thomas Edison's most famous invention?
[C] Lightbulb
10. What is the name of Thomas Edison's laboratory?
[D] Menlo Park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Thomas Edison's first motion picture camera?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Thomas Edison's first phonograph?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Thomas Edison's first commercial electric light bulb?</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year was Thomas Edison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Thomas Edison's first motion picture studio?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year did Thomas Edison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Thomas Edison's first invention?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Thomas Edison's first successful electric power station?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Thomas Edison's most famous invention?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Thomas Edison's laboratory?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