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 million degrees Fahrenheit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 billion degrees Fahrenheit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15 billion degrees Celsius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 million degrees Celsius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 weeks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 minutes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 billion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 billion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 million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 million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230 quadrillion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230 trillion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230 million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230 billion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Iron and Gold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Hydrogen and Helium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Nitrogen and Oxygen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Oxygen and Carbon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1,392,000 km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1,392,000 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1,392,000 cm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1,392,000 mm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1.989 x 10^30 mg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1.989 x 10^30 mcg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1.989 x 10^30 kg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1.989 x 10^30 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Alpha Centauri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Proxima Centauri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Sirius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Venus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Jupiter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Sun Knowledge: A Solar System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Sun Quiz is a great way to learn more about the sun and its importance to our planet. The quiz covers a wide range of topics related to the sun, from its structure and composition to its role in the solar system. It also covers the sun's effects on Earth, such as its role in climate change and its importance to life on our planet. By taking the quiz, you can gain a better understanding of the sun and its importance to our lives. Additionally, the quiz can help you become more aware of the sun's potential dangers, such as solar flares and ultraviolet radiation. Taking the Sun Quiz can also help you become more informed about the sun's importance to our planet and the ways in which we can protect ourselves from its dangers. Ultimately, taking the Sun Quiz is a great way to gain a better understanding of the sun and its importance to our lives.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temperature of the Sun's core?
[D] 15 million degrees Celsius
2. How long does it take for light from the Sun to reach Earth?
[C] 8 minutes
3. How many stars are in the Milky Way?
[A] 100 billion
4. How many planets are in our Solar System?
[D] 8
5. How many years does it take for the Sun to complete one orbit around the Milky Way?
[C] 230 million years
6. What is the Sun made of?
[B] Hydrogen and Helium
7. What is the diameter of the Sun?
[A] 1,392,000 km
8. What is the Sun's mass?
[C] 1.989 x 10^30 kg
9. What is the closest star to Earth?
[B] The Sun
10. What is the hottest planet in our Solar System?
[B] Venus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temperature of the Sun's 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long does it take for light from the Sun to reach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stars are in the Milky Way?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many planets are in our Solar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years does it take for the Sun to complete one orbit around the Milky Way?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Sun made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diameter of the Sun?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Sun's mass?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closest star to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hottest planet in our Solar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