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Gardening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Saving the rainforest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Cleanliness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Lisa Kudrow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Matthew Perry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Courteney Cox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Jennifer Aniston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Matthew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Muriel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Heckles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Bing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Treeger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 Geller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I'll be there for you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I'll be there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Count on 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I'll be here for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Professor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Accountant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Rachel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Ursula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 Fransisco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Diego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Zanshin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Aikido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Unagi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Mulberry Street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Grove Street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Bedford Street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Bleecker Street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Friends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"Friends" is a popular American sitcom that aired from 1994 to 2004. The show revolves around a group of six friends living in New York City and their daily lives, relationships, and adventures. The main characters include Rachel, Monica, Phoebe, Ross, Chandler, and Joey, each with their unique personalities and quirks. The show's humor and relatable storylines made it a cultural phenomenon and a favorite among audiences worldwide. "Friends" has won numerous awards and accolades, including Primetime Emmy Awards and a Golden Globe Award. It remains a beloved classic and continues to be popular through streaming services and reruns.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Monica obsessive about?
[D] Cleanliness
2. Which cast member was the only one to win an Emmy for their performance on Friends?
[D] Jennifer Aniston
3. What is Chandler's middle name?
[D] Muriel
4. Who is the building superintendent who often appears in the show?
[C] Mr. Treeger
5. What is the name of the Friends theme song?
[A] I'll be there for you
6. What does Monica work as?
[A] Chef
7. What is Phoebe's twin sister's name?
[C] Ursula
8. Which city is Friends set in?
[B] New York City
9. What form of self-defense does Ross try to teach Rachel and Phoebe?
[D] Unagi
10. On what street is Monica's apartment located?
[C] Bedford Street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Monica obsessive about?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cast member was the only one to win an Emmy for their performance on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Chandler's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building superintendent who often appears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Friends theme song?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does Monica work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Phoebe's twin sister's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city is Friends set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form of self-defense does Ross try to teach Rachel and Phoebe?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On what street is Monica's apartment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