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Malala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Malala Fund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Malala Charity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Malala Trust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Malala: A Voice for Change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Malala's 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Named Me Malala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Malala: A Brave Girl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Banned girls from attending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Made education free for all girls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Built new schools for girls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Provided scholarships for girls to attend school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Islamabad, Pakistan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Lahore, Pakistan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Karachi, Pakistan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Mingora, Pakistan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Politician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Journalist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Doctor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Activist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Being a famous actress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Being a famous singer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Human rights advocacy, especially the education of women and children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Being a professional athlete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Kailash Satyarthi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Nelson Mandela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Martin Luther King Jr.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Aung San Suu Kyi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Ziauddin Yousafzai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Mohammed Yousafzai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Khan Yousafzai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Abdul Yousafzai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Malala Yousafzai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Malala Yousafzai Quiz is a great way to learn more about the inspiring life and work of Malala Yousafzai. Malala is a Nobel Peace Prize winner and a powerful advocate for girls’ education. She has become a symbol of courage and hope for millions of people around the world. By taking the quiz, you can learn more about her life and her work, and gain a better understanding of the importance of girls’ education. Additionally, taking the quiz can help you to become more aware of the challenges that girls face in accessing education, and the importance of standing up for what you believe in. Taking the quiz is a great way to honor Malala’s legacy and to show your support for her cause.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Malala Yousafzai's organization?
[B] Malala Fund
2. What is the name of the documentary about Malala Yousafzai?
[C] He Named Me Malala
3. In what year was Malala Yousafzai born?
[B] 1997
4. What did the Taliban do to girls' education in Swat?
[A] Banned girls from attending school
5. Where was Malala Yousafzai born?
[D] Mingora, Pakistan
6. What is Malala Yousafzai's profession?
[D] Activist
7. What is Malala Yousafzai known for?
[C] Human rights advocacy, especially the education of women and children
8. What is the name of Malala Yousafzai's Nobel Peace Prize co-recipient?
[A] Kailash Satyarthi
9. What is the name of Malala Yousafzai's father?
[A] Ziauddin Yousafzai
10. In what year did Malala Yousafzai win the Nobel Peace Prize?
[B] 2014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Malala Yousafzai's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documentary about Malala Yousafzai?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what year was Malala Yousafzai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did the Taliban do to girls' education in Swat?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was Malala Yousafzai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Malala Yousafzai's profession?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Malala Yousafzai known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Malala Yousafzai's Nobel Peace Prize co-recipient?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Malala Yousafzai's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what year did Malala Yousafzai win the Nobel Peace Prize?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