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Hawkins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Hawkin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Montauk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Minneapolis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Dustin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Dungeons and Gargoyles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Mind Flayer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Dragons and Dungeons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Dungeons and Dragons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Suzie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Orange juice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Pancakes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Eggo waffles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Coca-Cola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Stranger Things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on the t.v show, Stranger Things.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town in which the show takes place?
[A] Hawkins
2. What is the name of Steve's coworker that he befriends at his job in the ice cream parlor?
[A] Robin
3. What is the name of the game that Mike, Will, Lucas and Dustin play in season 1?
[D] Dungeons and Dragons
4. What was the name of Dustin's girlfriend in season 3?
[D] Suzie
5. What does El steal from the grocery store?
[C] Eggo waffles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town in which the show takes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Steve's coworker that he befriends at his job in the ice cream parlor?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game that Mike, Will, Lucas and Dustin play in season 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Dustin's girlfriend in season 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El steal from the grocery store?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