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Wanda Maximoff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Carol Danvers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Natasha Romanoff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Hope van Dyne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Natasha Romanoff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Hope van Dyne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Carol Danvers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Wanda Maximoff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 Jon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Trainwreck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Spectacular Now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Scott Pilgrim vs. the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Scott Pilgrim vs. the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Spectacular 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21 Jump Street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 of Tara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Aimee Finecky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Samantha Cook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Molly Tracey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Cassie Sullivan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Emily Davis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Maggie Thompson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Grace Howard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Kate Jordan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Brittany Lauren Desaulniers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Bridgette Samantha Desaulniers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Brianne Sidonie Desaulniers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Brianna Sarah Larson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Free Fire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Glass Castle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Gambler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Trouble with Bliss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Free Fire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Glass Castle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Kong: Skull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Gambler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Kong: Skull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Marvel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Short Term 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Brie Larson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Brie Larson quiz can be a fun and informative way to test your knowledge about this talented Hollywood star. Brie Larson is a versatile actress who has won several awards for her performances in movies and TV shows. She has a huge fan following and is known for her roles in movies like Captain Marvel, Room, and Kong: Skull Island.By taking this quiz, you can learn more about Brie Larson's life, career, and achievements. You can also discover interesting facts about her personal life, such as her hobbies, interests, and relationships. Moreover, this quiz can help you appreciate Brie Larson's acting skills and understand why she is considered one of the most talented actresses of her generation.Overall, taking this Brie Larson quiz can be a fun and engaging way to learn more about this amazing actress and test your knowledge about her life and career. So, if you are a fan of Brie Larson or simply interested in learning more about her, take this quiz and see how much you know about this Hollywood star.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Brie Larson plays in the Marvel Cinematic Universe?
[B] Carol Danvers
2. What is the name of the character Brie Larson plays in the movie 'Captain Marvel'?
[C] Carol Danvers
3. What is the name of the movie in which Brie Larson plays a character named Envy Adams?
[D] Scott Pilgrim vs. the World
4. What was Brie Larson's first major acting role?
[D] United States of Tara
5. What is the name of the character Brie Larson plays in the movie 'The Spectacular Now'?
[A] Aimee Finecky
6. What is the name of the character Brie Larson plays in the movie 'Short Term 12'?
[C] Grace Howard
7. What is Brie Larson's real name?
[C] Brianne Sidonie Desaulniers
8. What is the name of the movie in which Brie Larson plays a character named Kit?
[B] The Glass Castle
9. What is the name of the movie in which Brie Larson plays a character named Mason Weaver?
[C] Kong: Skull Island
10. In which movie did Brie Larson win an Academy Award for Best Actress?
[A] Room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Brie Larson plays in the Marvel Cinematic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Brie Larson plays in the movie 'Captain Marvel'?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movie in which Brie Larson plays a character named Envy Adams?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Brie Larson's first major acting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Brie Larson plays in the movie 'The Spectacular Now'?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Brie Larson plays in the movie 'Short Term 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Brie Larson's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movie in which Brie Larson plays a character named Kit?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movie in which Brie Larson plays a character named Mason Weaver?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movie did Brie Larson win an Academy Award for Best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