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Subscription-based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Royalty-based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One-time purchase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video game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programming language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game engine developed by Epic Games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virtual reality headset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C++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Python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Java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Ruby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Windows, Mac, Linux, iOS, Android, Xbox, PlayStation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Mac only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Windows only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iOS only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Hundreds or even thousands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Fortnite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Call of Duty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Minecraft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Grand Theft Auto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programming language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visual scripting system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virtual reality headset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tool for creating 3D models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Creating websites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Creating mobile apps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Creating video games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Creating desktop applications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Python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Java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Ruby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C++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Unreal engine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Unreal Engine is a powerful game development software that allows developers to create high-quality, immersive games for a variety of platforms. It offers a range of tools and features, including advanced graphics rendering, physics simulation, and AI programming, that enable developers to create complex and engaging game worlds. Unreal Engine also provides a robust content creation pipeline, allowing developers to easily import and manipulate assets from a variety of sources. Additionally, it offers a range of tools for testing and debugging games, as well as for optimizing performance. Overall, Unreal Engine is a versatile and powerful tool for game development that has been used to create some of the most popular games on the market today.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pricing model for Unreal Engine?
[B] Royalty-based
2. What is Unreal Engine?
[C] A game engine developed by Epic Games
3. What is the name of the programming language used in conjunction with Blueprints in Unreal Engine?
[A] C++
4. What platforms can Unreal Engine be used on?
[A] Windows, Mac, Linux, iOS, Android, Xbox, PlayStation
5. What is the maximum number of players that can be supported in a multiplayer game created with Unreal Engine?
[D] Hundreds or even thousands
6. What is the name of the game that was created using Unreal Engine and became a cultural phenomenon?
[A] Fortnite
7. What is Blueprints in Unreal Engine?
[B] A visual scripting system
8. What is the primary use of Unreal Engine?
[C] Creating video games
9. What programming language is used in Unreal Engine?
[D] C++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pricing model for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programming language used in conjunction with Blueprints in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platforms can Unreal Engine be used 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maximum number of players that can be supported in a multiplayer game created with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game that was created using Unreal Engine and became a cultural phenomenon?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Blueprints in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primary use of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programming language is used in Unreal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