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Fort Sumter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Fort McHenry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Fort Knox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Fort Ticonderoga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Dogwood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 Oak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 Maple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Cherry Blossom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Annapolis Naval Academy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West Point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Air Force Academy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 Naval Academy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Sugarloaf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Rock Mountain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Catoctin Mountain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Backbone Mountain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 Jay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Robin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Bald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Baltimore Oriole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Baltimore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Annapolis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Frederick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Baltimore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Frederick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Annapolis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Belmont Stakes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Kentucky Derby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Royal Ascot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Preakness Stakes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Tulip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Daisy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Lilac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Black-eyed Susan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Maryland: The Old Line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Maryland is a state located in the Mid-Atlantic region of the United States. It is bordered by Virginia, West Virginia, Pennsylvania, Delaware, and the District of Columbia. The state has a diverse economy, with industries such as biotechnology, aerospace, and defense playing a significant role. Maryland is also home to several prestigious universities, including Johns Hopkins University and the University of Maryland. The state's largest city is Baltimore, which is known for its historic neighborhoods, museums, and sports teams. Maryland is also known for its seafood, particularly its blue crabs, and its scenic coastline along the Chesapeake Bay.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fort located in Maryland that inspired the national anthem?
[B] Fort McHenry
2. What is the state tree of Maryland?
[B] White Oak
3. What is the name of the famous naval academy located in Maryland?
[D] US Naval Academy
4. What is the highest point in Maryland?
[D] Backbone Mountain
5. What is the state bird of Maryland?
[D] Baltimore Oriole
6. What is the largest city in Maryland?
[B] Baltimore
7. What is the capital city of Maryland?
[D] Annapolis
8. What is the name of the famous horse race held annually in Maryland?
[D] Preakness Stakes
9. What is the state flower of Maryland?
[D] Black-eyed Susan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fort located in Maryland that inspired the national anthem?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state tree of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naval academy located in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highest point in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bird of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largest city in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horse race held annually in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flower of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