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Blake Lively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 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Anna Kendrick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Scarlett Johansson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Wade Wilson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Bruce Wayne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Tony Stark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Parker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 Guys and a Girl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Proposal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Blade: Trinity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 Wilder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Spider-Man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Iron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Lantern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Calgary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Montreal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Toronto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Vancouver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Pikachu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Bulbasaur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Squirtle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Charizard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Rodney-Rodger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Rodney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Rodger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Deadpool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Proposal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Just Friends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 Wilder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Hendrick's Gin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Bombay Sapphire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Aviation Gin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Tanqueray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a True Ryan Reynolds Fan?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Ryan Reynolds quiz is a fun and engaging way to test your knowledge about one of the most popular actors in the entertainment industry. Ryan Reynolds is known for his versatile acting skills, charming personality, and witty sense of humor. By taking this quiz, you can learn more about his life, career, and achievements. Ryan Reynolds has been a part of some of the most successful movies in recent times, including Deadpool, The Proposal, and Detective Pikachu. His performances have been critically acclaimed, and he has won several awards for his work. 
By taking this quiz, you can also learn more about his upcoming projects and get a sneak peek into his future plans. Test your knowledge about this talented actor and have some fun at the same time. So, if you are a fan of Ryan Reynolds or just want to learn more about him, take this quiz and see how much you know about this Hollywood superstar.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actress did Ryan Reynolds marry in 2012?
[A] Blake Lively
2. What is the name of the character Ryan Reynolds plays in the Deadpool films?
[A] Wade Wilson
3. What was Ryan Reynolds' first major acting role?
[A] Two Guys and a Girl
4. Which superhero did Ryan Reynolds play in a 2011 film?
[D] Green Lantern
5. How many siblings does Ryan Reynolds have?
[C] 4
6. In which Canadian city was Ryan Reynolds born?
[D] Vancouver
7. What is the name of the character Ryan Reynolds voices in the 2019 film Detective Pikachu?
[A] Pikachu
8. What is Ryan Reynolds' middle name?
[C] Rodney
9. Which film did Ryan Reynolds receive a Golden Globe nomination for Best Actor in a Musical or Comedy?
[A] Deadpool
10. What is the name of the gin company that Ryan Reynolds owns?
[C] Aviation Gin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actress did Ryan Reynolds marry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Ryan Reynolds plays in the Deadpool films?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Ryan Reynolds' first major acting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superhero did Ryan Reynolds play in a 2011 film?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siblings does Ryan Reynolds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Canadian city was Ryan Reynolds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Ryan Reynolds voices in the 2019 film Detective Pikachu?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Ryan Reynolds'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film did Ryan Reynolds receive a Golden Globe nomination for Best Actor in a Musical or Comedy?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gin company that Ryan Reynolds owns?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