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Cleopatra VII Tryphaena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Cleopatra V Tryphaena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Cleopatra VI Tryphaena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Cleopatra VIII Tryphaena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Caesarion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Ptolemy XIII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Ptolemy XIV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Ptolemy XV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Octavian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Mark Antony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Pompey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Julius Caesar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Ptolemy XII Auletes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Ptolemy XIII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Ptolemy XIV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Ptolemy XV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Egyptian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Latin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Arabic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Battle of Actium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Battle of Pharsalus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Battle of Philippi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Battle of Alexandria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Roman goddess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Roman emperor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Greek goddess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last active ruler of the Ptolemaic Kingdom of Egypt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Pompey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Julius Caesar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Octavian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Mark Antony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Cleopatra Tryphaena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Cleopatra Selene 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Cleopatra Selene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Cleopatra Philopator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 BC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BC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 BC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BC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Legendary Queen Cleopatra!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Cleopatra Quiz is a great way to learn more about one of the most famous and powerful women in history. Cleopatra was a ruler of Egypt and a member of the Ptolemaic dynasty, and her life and legacy have been the subject of much fascination and debate. By taking the Cleopatra Quiz, you can learn more about her life, her accomplishments, and her influence on the world. You can also gain a better understanding of the political and social climate of the time, and how Cleopatra was able to rise to power and become one of the most powerful women in the world. Additionally, the quiz can help you gain a better appreciation for the complexity of Cleopatra's life and the impact she had on the world. Taking the Cleopatra Quiz is a great way to gain a better understanding of one of the most influential women in history.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Cleopatra's mother's name?
[B] Cleopatra V Tryphaena
2. What was Cleopatra's son's name?
[A] Caesarion
3. What was Cleopatra's husband's name?
[B] Mark Antony
4. What was Cleopatra's father's name?
[A] Ptolemy XII Auletes
5. What language did Cleopatra speak?
[A] Egyptian
6. What was Cleopatra's most famous battle?
[A] Battle of Actium
7. Who was Cleopatra?
[D] The last active ruler of the Ptolemaic Kingdom of Egypt
8. What was Cleopatra's most famous lover's name?
[B] Julius Caesar
9. What was Cleopatra's daughter's name?
[C] Cleopatra Selene II
10. What year did Cleopatra die?
[A] 30 BC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Cleopatra's mother's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Cleopatra's son's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Cleopatra's husband's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Cleopatra's father's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language did Cleopatra speak?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Cleopatra's most famous battle?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was Cleopatra?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Cleopatra's most famous lover's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Cleopatra's daughter's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Cleopatra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