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Sarah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Elizabeth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William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Andrew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Spencer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Diana's Legacy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Diana's Dream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Diana's Hope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Diana's Fund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Prince's Trust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Diana, Princess of Wales Memorial Fund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Help for Heroes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Royal British Legion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Princess Diana: A Royal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Princess Diana Quiz is a great way to learn more about the life and legacy of one of the most iconic figures of the 20th century. The quiz covers a wide range of topics, from her early life to her marriage to Prince Charles, her charity work, and her untimely death. It is a great way to gain a better understanding of the life of this remarkable woman and her impact on the world. Additionally, taking the quiz can help to increase your knowledge of British history and culture, as well as the Royal Family. It is also a great way to test your knowledge of the life and legacy of Princess Diana. Taking the quiz can be a fun and educational experience, and it can help to deepen your appreciation for the life and legacy of this remarkable woman.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Princess Diana marry Prince Charles?
[B] 1981
2. What was the name of Princess Diana's sister?
[B] Sarah
3. What year was Princess Diana born?
[C] 1961
4. What was the name of Princess Diana's second son?
[D] Harry
5. What was the name of Princess Diana's first son?
[B] William
6. What year did Princess Diana die?
[A] 1997
7. What was the name of Princess Diana's brother?
[D] Charles
8. What was Princess Diana's maiden name?
[A] Spencer
9. What was the name of Princess Diana's charity work?
[D] Diana's Fund
10. What was the name of Princess Diana's favorite charity?
[B] The Diana, Princess of Wales Memorial Fund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Princess Diana marry Prince Charles?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Princess Diana's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was Princess Diana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Princess Diana's second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Princess Diana's first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did Princess Diana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Princess Diana's brother?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Princess Diana's maiden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Princess Diana's charity 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Princess Diana's favorite charity?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