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 Panther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Irom 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Korean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War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War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World War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Hulk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 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 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Captain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Evans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Scott Lang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Bruce Banner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Nick Fury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Bruce Banner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 Evans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Steve Rogers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Hawkeye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Captain Marvel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Marvel Avengers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are an Avengers fan,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Avengers has a suit made of Vibranium?
[A] Black Panther
2. Which war created Captain America
[C] World War 2
3. Which super hero does Bruce Banner turn into
[A] The Hulk
4. Which of these Avengers is Iron Man
[B] Tony Stark
5. Who is the leader of SHIELD
[A] Nick Fury
6. Which Avenger can control thunder and lightning?
[B] Thor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Avengers has a suit made of Vibranium?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war created Captain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super hero does Bruce Banner turn into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Avengers is Iron Man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leader of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Avenger can control thunder and lightning?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