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9-10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5-6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3-4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12-15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Competition for food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Climate change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Predators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Habitat loss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Least Concern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Endangered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Vulnerable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Critically Endangered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Promoting ecotourism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Establishing marine protected areas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Reducing plastic waste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Regulating fishing practices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Fishing nets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Swimming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Surfing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Scuba diving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Solitary or small groups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Hierarchical pods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Large herds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Matriarchal groups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Roots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Seeds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Flowers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Leaves and stems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Fluked tail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Tusks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Dorsal fin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Blowhole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Every 2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Every 10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Every year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Every 3-7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Coral bleaching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Coastal development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Tsunamis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Volcanic eruptions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Dugong or Sea Cow</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Dugong, also known as the Sea Cow, is a large marine mammal found in warm coastal waters of the Indian and Pacific Oceans. This herbivorous creature primarily feeds on seagrass, maintaining the health of seagrass beds. Dugongs can grow up to 3 meters in length and weigh up to 400 kilograms. They have a streamlined body, paddle-like flippers, and a unique, dolphin-like fluked tail. Dugongs are known for their gentle nature and are considered vulnerable to extinction due to habitat loss, fishing activities, and pollution. Conservation efforts are crucial to protect these fascinating and ecologically important animals.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At what age do dugongs reach sexual maturity?
[A] 9-10 years
2. What is the primary threat to dugongs?
[D] Habitat loss
3. What is the conservation status of the Dugong?
[C] Vulnerable
4. What is a key conservation measure to protect Dugongs?
[B] Establishing marine protected areas
5. Which human activity poses a significant danger to dugongs?
[A] Fishing nets
6. What is the typical social structure of dugongs?
[A] Solitary or small groups
7. Which part of the seagrass do Dugongs prefer to eat?
[D] Leaves and stems
8. Which of these body parts is unique to dugongs?
[A] Fluked tail
9. How often do female dugongs give birth?
[D] Every 3-7 years
10. What is a major cause of dugong habitat loss?
[B] Coastal development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At what age do dugongs reach sexual maturity?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primary threat to dugongs?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conservation status of the Dugong?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a key conservation measure to protect Dugongs?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human activity poses a significant danger to dugongs?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typical social structure of dugongs?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part of the seagrass do Dugongs prefer to eat?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of these body parts is unique to dugongs?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How often do female dugongs give birth?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a major cause of dugong habitat loss?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