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Oregon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California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Utah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Utah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Minnesota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Wyoming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 Carolina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Louisiana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Arkansas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Louisiana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Vermont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Nevada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Washington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Hampshire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Vermont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Arkansas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Louisiana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Colorado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Hampshire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Hampshire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California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Colorado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Alaska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North Carolina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Wyoming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Colorado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Oregon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Georgia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Minnesota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Alaska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Arizona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 Carolina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Montana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Beautiful US Lakes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game show gives you the name of lakes within the US. Identify the state you would find these beautiful lakes in. Maybe get some inspiration for your next vacation :)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Crater Lake
[A] Oregon
2. Santeetlah Lake
[D] North Carolina
3. Lady Bird Lake
[A] Texas
4. Lake Chelan
[D] Washington
5. Lake Ouachita
[D] Arkansas
6. Lake Winnipesaukee
[D] New Hampshire
7. Lake George
[A] New York
8. Lake Eklutna
[A] Alaska
9. Mono Lake
[A] California
10. Lake Havasu
[B] Arizona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Crater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Santeetlah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Lady Bird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Lake Chelan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Lake Ouachita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Lake Winnipesaukee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Lake George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Lake Eklutna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Mono Lake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Lake Havasu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