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Commissioner Gordon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Harvey Dent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warehouse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a bridge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parking garage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a rooftop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 Nicholson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Heath Ledger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Jared Leto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Joaquin Phoenix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Riddler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Carmine Falcone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 Maroni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hospital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an abandoned building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warehouse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police station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Val Kilmer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Christian Bale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 Affleck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Clooney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During a bank robbery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During a hostage situation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During a meeting with the mob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During a car chase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Gotham Ferry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Wayne Ferry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Joker Ferry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Harvey Dent Ferry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During a bank robbery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During a hostage situation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During a car chase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During a magic trick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Dark Knight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Dark Knight" is a 2008 superhero film directed by Christopher Nolan and starring Christian Bale as Batman. The film follows Batman as he tries to stop the Joker, played by the late Heath Ledger, from wreaking havoc on Gotham City. The film is known for its dark and gritty tone, as well as its exploration of complex themes such as morality and chaos. It was a critical and commercial success, grossing over $1 billion worldwide and receiving numerous accolades, including two Academy Awards. The film is widely regarded as one of the best superhero movies ever made.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says the line 'You either die a hero or you live long enough to see yourself become the villain'?
[C] Harvey Dent
2. Where does the final confrontation between Batman and the Joker take place?
[D] On a rooftop
3. Who played the role of the Joker in The Dark Knight?
[B] Heath Ledger
4. What is the name of the mob boss who hires the Joker?
[D] Sal Maroni
5. Where was The Dark Knight primarily filmed?
[B] Chicago
6. Where does Batman interrogate the Joker?
[B] In an abandoned building
7. Who played the role of Batman in The Dark Knight?
[B] Christian Bale
8. When does the Joker say the famous line 'Why so serious?'
[B] During a hostage situation
9. What is the name of the ferry that the Joker targets?
[D] The Harvey Dent Ferry
10. When does the Joker reveal his scars?
[D] During a magic trick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says the line 'You either die a hero or you live long enough to see yourself become the villain'?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the final confrontation between Batman and the Joker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played the role of the Joker in The Dark Knight?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mob boss who hires the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was The Dark Knight primarily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Batman interrogate the Joker?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role of Batman in The Dark Knight?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does the Joker say the famous line 'Why so serious?'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ferry that the Joker targets?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does the Joker reveal his scars?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