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and scrublands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 and woodlands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grasslands and meadows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 and tundra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20-24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24-28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28-32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32-36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and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and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and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 and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Omnivorous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Herbivorous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Carnivorous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Insectivorous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Ground nest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Cliff nest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nest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Cavity nest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and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and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and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 and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Falco sparverius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Falco rusticolus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Falco columbarius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Falco peregrinus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American Kestrel!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Kestrel Quiz is a great way to learn more about this fascinating bird. The quiz covers a variety of topics, from the bird's physical characteristics to its behavior and habitat. By taking the quiz, you can gain a better understanding of the American Kestrel and its place in the natural world. Additionally, the quiz can help you identify the bird in the wild, as well as learn more about its conservation status. Taking the quiz can also help you appreciate the beauty and importance of this species, and can even inspire you to take action to help protect it. Ultimately, taking the American Kestrel Quiz is a great way to gain a deeper understanding of this species and its place in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clutch size of an American Kestrel?
[A] 4-5 eggs
2. What type of habitat do American Kestrels prefer?
[C] Open grasslands and meadows
3. What is the average wingspan of an American Kestrel?
[A] 20-24 inches
4. What color is the female American Kestrel?
[D] Brown and white
5. What type of diet do American Kestrels have?
[C] Carnivorous
6. What type of nest does an American Kestrel build?
[D] Cavity nest
7. What is the average incubation period of an American Kestrel?
[B] 30 days
8. What color is the male American Kestrel?
[C] Blue and white
9. What is the average lifespan of an American Kestrel?
[D] 3-4 years
10. What is the scientific name for the American Kestrel?
[A] Falco sparverius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clutch size of an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habitat do American Kestrels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wingspan of an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color is the female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diet do American Kestrels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nest does an American Kestrel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incubation period of an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color is the male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an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the American Kestrel?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