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Cascading Sheet Styles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Cascading Style Sheets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Computer Style Sheets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Creative Style Sheets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*element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#element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.element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element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Inline elements are displayed as a block, while block elements are displayed inline with the text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Inline elements are displayed as a circle, while block elements are displayed as a square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Inline elements are displayed inline with the text, while block elements are displayed as a triangle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Inline elements are displayed inline with the text, while block elements are displayed as a block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allow elements to float next to a specified element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prevent elements from floating to the top or bottom of their container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allow elements to float to the top or bottom of their container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prevent elements from floating next to a specified element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Padding is the space between the content and the next element, while margin is the space between the content and the border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Padding is the space between the content and the border, while margin is the space between the content and the next element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Padding is the space between the border and the next element, while margin is the space between the content and the border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Padding is the space between the content and the border, while margin is the space between the border and the next element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way to represent elements as boxes with content, padding, borders, and margins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way to represent elements as triangles with content, padding, borders, and margins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way to represent elements as squares with content, padding, borders, and margins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way to represent elements as circles with content, padding, borders, and margins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style HTML elements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create databases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write server-side code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create animations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*element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.element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element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#element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specify the position of an element on the page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specify the font of an element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specify the size of an element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specify the color of an element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allow elements to float in a circle around their container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allow elements to float in a triangle around their container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allow elements to float to the top or bottom of their container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allow elements to float to the left or right of their container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CSS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CSS (Cascading Style Sheets) is a programming language used to style and format web pages. It is used to control the layout, typography, colors, and other visual aspects of a website. CSS works by separating the presentation of a web page from its content, allowing developers to create a consistent look and feel across multiple pages. It is often used in conjunction with HTML and JavaScript to create dynamic and interactive web pages. CSS is constantly evolving, with new features and updates being added regularly. It is an essential tool for web developers and designers, allowing them to create visually appealing and user-friendly websites.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does CSS stand for?
[B] Cascading Style Sheets
2. What is the syntax for selecting an element by its ID in CSS?
[B] #element
3. What is the difference between inline and block elements in CSS?
[D] Inline elements are displayed inline with the text, while block elements are displayed as a block
4. What is the purpose of the clear property in CSS?
[D] To prevent elements from floating next to a specified element
5. What is the difference between padding and margin in CSS?
[D] Padding is the space between the content and the border, while margin is the space between the border and the next element
6. What is the box model in CSS?
[A] A way to represent elements as boxes with content, padding, borders, and margins
7. What is the purpose of CSS?
[A] To style HTML elements
8. What is the syntax for selecting an element by its class in CSS?
[B] .element
9. What is the purpose of the position property in CSS?
[A] To specify the position of an element on the page
10. What is the purpose of the float property in CSS?
[D] To allow elements to float to the left or right of their container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does CSS stand for?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syntax for selecting an element by its ID in CSS?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difference between inline and block elements in CSS?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purpose of the clear property in CSS?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difference between padding and margin in CSS?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box model in CSS?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purpose of CSS?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syntax for selecting an element by its class in CSS?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purpose of the position property in CSS?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purpose of the float property in CSS?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