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Lomo Saltado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Arroz con Pollo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Seco de Chivo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Cuy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Pound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Guayaquil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Quito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Cuenca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Rafael Correa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Eloy Alfaro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Gabriel García Moreno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Juan José Flores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Eduardo Kingman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Araceli Gilbert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Camilo Egas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Oswaldo Guayasamín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Chimborazo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Tungurahua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Antisana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Cotopaxi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Galapagos Islands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Hawaiian Islands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Canary Islands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Azores Islands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Plaza de los Ponchos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 Mariscal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Mercado Central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Mercado de San Francisco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Tungurahua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Sangay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Cotopaxi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Reventador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Huaorani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Aymara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Shuar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Quechua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Wonders of Ecuador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Ecuador is a country located in South America, bordered by Colombia to the north, Peru to the east and south, and the Pacific Ocean to the west. It is known for its diverse geography, including the Andes Mountains, Amazon rainforest, and Galapagos Islands. The country has a population of approximately 17 million people, with the majority living in urban areas. The official language is Spanish, and the currency is the US dollar. Ecuador's economy is heavily dependent on oil exports, but it also has a growing tourism industry. The country has a rich cultural heritage, with indigenous communities and colonial architecture.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traditional Ecuadorian dish made with roasted guinea pig?
[D] Cuy
2. What is the currency of Ecuador?
[A] Dollar
3. What is the capital city of Ecuador?
[B] Quito
4. Who was the first president of Ecuador?
[D] Juan José Flores
5. What is the name of the famous Ecuadorian painter known for his surrealist works?
[D] Oswaldo Guayasamín
6. What is the highest mountain in Ecuador?
[A] Chimborazo
7. What is the name of the famous archipelago located off the coast of Ecuador?
[A] Galapagos Islands
8. What is the name of the famous indigenous market located in Otavalo?
[A] Plaza de los Ponchos
9. What is the name of the active volcano located near Quito?
[C] Cotopaxi
10. What is the name of the indigenous group that makes up the majority of Ecuador's population?
[D] Quechua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traditional Ecuadorian dish made with roasted guinea pig?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currency of Ecuador?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capital city of Ecuador?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was the first president of Ecuador?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Ecuadorian painter known for his surrealist works?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highest mountain in Ecuador?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archipelago located off the coast of Ecuador?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indigenous market located in Otavalo?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active volcano located near Quito?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indigenous group that makes up the majority of Ecuador's population?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