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Anemone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Female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Neither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Purple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Orange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Mutualistic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Predatory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Commensalistic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Parasitic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Camouflage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Mucus layer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Sharp teeth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Arctic waters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Coral reefs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Freshwater rivers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Algae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Other clownfish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Dead anemone tentacles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Camouflage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Warning predators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Attracting mates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Temperature regulation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Telepathy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Color changes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Bioluminescence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Popping and chirping sounds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Parasitic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Predatory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Mutualistic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Commensalistic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Clownfish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Clownfish, also known as anemonefish, are vibrant, small-sized marine fish belonging to the Pomacentridae family. They inhabit warm, shallow waters of the Indian and Pacific Oceans, predominantly around coral reefs. These fish are known for their symbiotic relationship with sea anemones, which provide protection and food, while clownfish defend the anemone from predators. Clownfish exhibit sequential hermaphroditism, meaning they can change sex in response to social cues. They are omnivorous, feeding on algae, plankton, and small invertebrates. Their striking orange, white, and black coloration, along with their unique behavior, make them popular aquarium pets.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fish often protects clownfish from predators?
[C] Anemone
2. Which clownfish parent guards the eggs?
[A] Male
3. What is the primary color of most clownfish species?
[D] Orange
4. What type of relationship do clownfish have with sea anemones?
[A] Mutualistic
5. What adaptation helps clownfish avoid anemone stings?
[C] Mucus layer
6. Where do clownfish primarily live?
[B] Coral reefs
7. Which of the following do clownfish eat to help maintain their anemone homes?
[D] Dead anemone tentacles
8. What is the primary purpose of clownfish's bright colors?
[B] Warning predators
9. How do clownfish communicate with each other?
[D] Popping and chirping sounds
10. What type of relationship do clownfish and sea anemones have?
[C] Mutualistic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fish often protects clownfish from predators?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clownfish parent guards the eggs?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primary color of most clownfish species?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relationship do clownfish have with sea anemones?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adaptation helps clownfish avoid anemone stings?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 clownfish primarily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 following do clownfish eat to help maintain their anemone homes?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primary purpose of clownfish's bright colors?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 clownfish communicate with each 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relationship do clownfish and sea anemones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