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Critically Endangered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Least Concern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Vulnerable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Endangered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20,000 pounds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2,000 pounds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8,000 pounds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15,000 pounds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 pounds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200,000 pounds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20,000 pounds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2,000 pounds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25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50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100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Only in the Atlantic Ocean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Only in the Indian Ocean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Only in the Arctic Ocean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All oceans of the world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Lunge feeding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Bottom feeding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Surface skimming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Filter feeding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Chemical signals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Electric fields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Visual displays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Vocalizations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Less than 10,000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50,000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100,000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10,000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Krill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Plankton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Squid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Hunting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Overfishing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Pollution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Climate Change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Blue Whale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Blue Whale is the largest animal on Earth, growing up to 100 feet long and weighing up to 200 tons. They are found in all of the world's oceans and are known for their distinctive blue-gray color and mottled appearance. Blue Whales are filter feeders, consuming up to 4 tons of krill per day. They are also known for their unique vocalizations, which can be heard for miles underwater. Unfortunately, Blue Whales were hunted to near extinction in the 20th century, but conservation efforts have helped their populations recover. Today, they are still considered an endangered species and face threats from climate change, pollution, and ship strikes.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conservation status of Blue Whales?
[D] Endangered
2. How much food can a Blue Whale consume in a single day?
[C] 8,000 pounds
3. What is the average weight of a Blue Whale?
[B] 200,000 pounds
4. What is the average length of a Blue Whale?
[D] 100 feet
5. What is the distribution of blue whales?
[D] All oceans of the world
6. What is the typical behavior of blue whales during feeding?
[A] Lunge feeding
7. What is the primary method of communication for blue whales?
[D] Vocalizations
8. What is the estimated population of Blue Whales?
[A] Less than 10,000
9. What is the primary food source of Blue Whales?
[A] Krill
10. What is the biggest threat to Blue Whales?
[A] Hunting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conservation status of Blue Whales?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How much food can a Blue Whale consume in a single day?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weight of a Blue Whale?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length of a Blue Whale?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distribution of blue whales?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typical behavior of blue whales during feeding?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primary method of communication for blue whales?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estimated population of Blue Whales?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primary food source of Blue Whales?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biggest threat to Blue Whales?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