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D. In the tower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B. At the Snuggly Duckling</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C. At the castle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 In the forest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B. Arendelle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D. Neverland</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 Corona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 Atlantica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Phillip</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Maximus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Khan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Pegasus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Maximus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Pascal</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Flounder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Sebastian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Harvest Festival</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Festival of Lights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Lantern Festival</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Spring Festival</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 Flynn Rider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 Mother Gothel</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B. Rapunzel</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D. Maximus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Neverland</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Atlantica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Corona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Arendelle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To become a princess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To escape her evil stepmother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To find true love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To see the floating lanterns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D. It never loses its magical powers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 Flynn Rider cutting it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 Mother Gothel cutting it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B. Rapunzel cutting it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Black Pearl</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Jolly Roger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Krusty Krab</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Snuggly Duckling</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Tangled</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Tangled is a 2010 Disney animated musical film based on the German fairy tale "Rapunzel". The film tells the story of a young princess named Rapunzel who is kidnapped as a baby and locked away in a tower by an evil witch named Mother Gothel. Rapunzel has magical hair that can heal wounds and keep people young, which is why Mother Gothel keeps her locked away. One day, a thief named Flynn Rider stumbles upon Rapunzel's tower and the two embark on a journey to see the floating lanterns that appear every year on Rapunzel's birthday. Along the way, they face challenges and discover the truth about Rapunzel's past. The film was a critical and commercial success, grossing over $591 million worldwide.</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Where does Rapunzel and Flynn Rider first meet?
[B] B. At the Snuggly Duckling
2. Where does Tangled take place?
[C] A. Corona
3. What is the name of the horse who is chasing Flynn?
[B] Maximus
4. What is the name of Rapunzel's chameleon friend?
[B] Pascal
5. What is the name of the festival where the floating lanterns are released?
[B] The Festival of Lights
6. Which character is the main protagonist in Tangled?
[C] B. Rapunzel
7. In which kingdom does the story of Tangled take place?
[C] Corona
8. Why does Rapunzel want to leave her tower?
[D] To see the floating lanterns
9. Which event leads to Rapunzel's hair losing its magical powers?
[B] C. Flynn Rider cutting it
10. In which tavern do Flynn and Rapunzel meet the ruffians?
[D] The Snuggly Duckling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Where does Rapunzel and Flynn Rider first meet?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Where does Tangled take place?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the name of the horse who is chasing Flynn?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the name of Rapunzel's chameleon friend?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the name of the festival where the floating lanterns are released?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Which character is the main protagonist in Tangled?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In which kingdom does the story of Tangled take place?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Why does Rapunzel want to leave her tower?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Which event leads to Rapunzel's hair losing its magical powers?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In which tavern do Flynn and Rapunzel meet the ruffians?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