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Moira Ross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Beth Hanlon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Jess Riley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Brianna Del Rasso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Field Hockey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Volleyball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Basketball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Lacrosse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Bicycle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Journals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Hockey Stick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Gun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Officer Trammel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Colin Zabel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Dylan Hinchey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Mare Sheehan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Dylan Hinchey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Billy Ross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Ryan Ross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John Ross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Mare of Easttown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Did you watch all the episodes of this nail-biting HBO drama as Kate Winslet investigates a local murder in her small town of Easttown in Pennsylvania.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was Erin's best friend
[C] Jess Riley
2. Which sport did Mare play in high school and won the State championship
[C] Basketball
3. What did Deacon Mark throw into the river
[A] Bicycle
4. Who gets shot while rescuing Katie and Missy
[B] Colin Zabel
5. Who killed Erin McMenamin
[C] Ryan Ross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was Erin's best friend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sport did Mare play in high school and won the State championship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did Deacon Mark throw into the river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gets shot while rescuing Katie and Missy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killed Erin McMenamin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