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Brandenburg Concertos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Lute Suites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Goldberg Variations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Well-Tempered Clavier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Art of the Fugue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Well-Tempered Clavier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Goldberg Variations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Brandenburg Concertos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Well-Tempered Clavier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Goldberg Variations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Brandenburg Concertos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Mass in B Minor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Well-Tempered Clavier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Brandenburg Concertos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Goldberg Variations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Art of the Fugue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Art of the Fugue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Brandenburg Concertos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Goldberg Variations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Well-Tempered Clavier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Goldberg Variations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French Suites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Brandenburg Concertos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Well-Tempered Clavier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Für Elise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Four Seasons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Well-Tempered Clavier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Air on the G String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Goldberg Variations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Brandenburg Concertos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Well-Tempered Clavier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Six Sonatas and Partitas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Brandenburg Concertos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Art of the Fugue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Well-Tempered Clavier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Goldberg Variations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Fugue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Concerto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Symphony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Sonata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Johann Sebastian Bach</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Johann Sebastian Bach was a German composer and musician who lived from 1685 to 1750. He is widely considered to be one of the greatest composers in the history of Western music, known for his mastery of multiple musical forms and styles, including fugues, cantatas, and chorales. Bach's music was often characterized by its complexity, technical precision, and emotional depth, and his works have had a profound influence on subsequent generations of composers. He spent much of his career working in churches, where he wrote music for religious services, but he also composed secular works and taught music to students.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famous collection of lute music composed by Johann Sebastian Bach?
[B] The Lute Suites
2. What is the name of the famous collection of orchestral music composed by Johann Sebastian Bach?
[D] The Brandenburg Concertos
3. What is the name of the famous collection of choral music composed by Johann Sebastian Bach?
[D] The Mass in B Minor
4. What is the name of the famous collection of keyboard music composed by Johann Sebastian Bach?
[A] The Well-Tempered Clavier
5. What is the name of the famous collection of keyboard music composed by Johann Sebastian Bach?
[C] The Goldberg Variations
6. What is the name of the famous collection of harpsichord music composed by Johann Sebastian Bach?
[B] The French Suites
7. What is the name of the famous piece of music composed by Johann Sebastian Bach?
[D] Air on the G String
8. What is the name of the famous collection of violin music composed by Johann Sebastian Bach?
[D] The Six Sonatas and Partitas
9. What is the name of the famous collection of organ music composed by Johann Sebastian Bach?
[B] The Art of the Fugue
10. What is the name of the famous musical form developed by Johann Sebastian Bach?
[A] Fugue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famous collection of lute music composed by Johann Sebastian Bach?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famous collection of orchestral music composed by Johann Sebastian Bach?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famous collection of choral music composed by Johann Sebastian Bach?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famous collection of keyboard music composed by Johann Sebastian Bach?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famous collection of keyboard music composed by Johann Sebastian Bach?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famous collection of harpsichord music composed by Johann Sebastian Bach?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famous piece of music composed by Johann Sebastian Bach?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famous collection of violin music composed by Johann Sebastian Bach?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famous collection of organ music composed by Johann Sebastian Bach?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famous musical form developed by Johann Sebastian Bach?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