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Operation Iraqi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Operation Enduring Freedom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Operation Gothic Serpent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Operation Desert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NAFTA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Medicare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Hillarycare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Obamacare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Medicaid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Gennifer Flowers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Paula Jones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Linda Tripp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Monica Lewinsky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Barbara Bush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Michelle Obama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Laura 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Hillary Clinton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surplus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surplus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surplus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 surplus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Watergate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Lewinskygate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Iran-Contra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Ruth Bader Ginsburg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Elena Kagan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Sonia Sotomayor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Sandra Day O'Connor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Operation Enduring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Operation Allied Force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Operation Iraqi Freedom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Operation Desert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Bill Clinton: 42nd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Bill Clinton served as the 42nd President of the United States from 1993 to 2001. He was a Democrat and was known for his charisma and ability to connect with people. During his presidency, he oversaw the longest period of economic growth in US history and signed into law several significant pieces of legislation, including the Family and Medical Leave Act and the Brady Handgun Violence Prevention Act. However, his presidency was also marred by controversies, including a sex scandal with a White House intern and impeachment proceedings. Clinton is also known for his philanthropic work through the Clinton Foundation.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US military operation that Bill Clinton ordered in 1993 to capture a warlord in Somalia?
[C] Operation Gothic Serpent
2. What was the name of the North American free trade agreement that Bill Clinton signed into law in 1993?
[D] NAFTA
3. What was the name of the healthcare reform plan that Bill Clinton proposed during his presidency?
[B] Hillarycare
4. What was the name of the White House intern with whom Bill Clinton had an affair?
[D] Monica Lewinsky
5. What was the name of Bill Clinton's wife who later became a US Senator and Secretary of State?
[D] Hillary Clinton
6. What was the name of the budget surplus that the US government achieved during Bill Clinton's presidency?
[A] Blue surplus
7. What was the name of the impeachment trial that Bill Clinton faced in 1998?
[B] Lewinskygate
8. What was the name of the US Supreme Court justice whom Bill Clinton nominated in 1993?
[A] Ruth Bader Ginsburg
9. What was the name of the US military operation that Bill Clinton ordered in 1999 to stop ethnic cleansing in Kosovo?
[B] Operation Allied Force
10. In what year was Bill Clinton inaugurated as the 42nd President of the United States?
[C] 1993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US military operation that Bill Clinton ordered in 1993 to capture a warlord in Somalia?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North American free trade agreement that Bill Clinton signed into law in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healthcare reform plan that Bill Clinton proposed during his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White House intern with whom Bill Clinton had an affair?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Bill Clinton's wife who later became a US Senator and Secretary of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budget surplus that the US government achieved during Bill Clinton's presidency?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impeachment trial that Bill Clinton faced in 1998?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US Supreme Court justice whom Bill Clinton nominated in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US military operation that Bill Clinton ordered in 1999 to stop ethnic cleansing in Kosovo?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what year was Bill Clinton inaugurated as the 42nd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