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Sailing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Lacrosse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Ice Hockey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Skiing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Eastern Hemlock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Sugar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 Birch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Nashua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Peregrine Falcon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Goldfinch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Eastern Bluebird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Purple 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Free and Be Happy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Live Free or Die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Free and Prosper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Live Free and Enjoy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 Pine Cone and Tassel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Purple Lilac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Mayflower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Pink Lady's Slipper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Adams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Jefferson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Lafayette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Manchester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Concord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Nashua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Portsmouth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Man of the Mountain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Granite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White Mountain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Live Free or Die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Man of the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Hampshire, My New Hampshire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Old New Hampshire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Live Free or Die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Hampshire: The Granite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Hampshire is a state located in the northeastern region of the United States. It is known for its beautiful natural scenery, including the White Mountains and the Lakes Region. The state is also home to several prestigious universities, including Dartmouth College and the University of New Hampshire. New Hampshire is the birthplace of the Free State Project, a political movement that advocates for limited government and individual freedom. The state has a strong economy, with industries such as manufacturing, healthcare, and tourism contributing to its success. New Hampshire is also known for its primary election, which is the first in the nation and plays a significant role in the presidential election process.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sport of New Hampshire?
[D] Skiing
2. What is the state tree of New Hampshire?
[C] White Birch
3. What is the largest city in New Hampshire?
[C] Manchester
4. Which bird is the state bird of New Hampshire?
[D] Purple Finch
5. What is the state motto of New Hampshire?
[B] Live Free or Die
6. Which flower is the state flower of New Hampshire?
[B] Purple Lilac
7. What is the highest peak in New Hampshire?
[A] Mount Washington
8. Which city is the capital of New Hampshire?
[B] Concord
9. What is the nickname of New Hampshire?
[B] The Granite State
10. What is the state song of New Hampshire?
[C] Old New Hampshire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sport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tree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bird is the state bird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motto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flower is the state flower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peak in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city is the capital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nickname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state song of New Hampshire?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