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Deep-sea trenches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Floating objects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Seaweed beds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Mangrove forests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Jellyfish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Dolphin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Sea turtle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Seagull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Sea turtles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Squid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Jellyfish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Copepods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Small fish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Crustaceans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Plankton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Seaweed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Ocean Sunfish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Planehead Filefish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Ribbon Driftfish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Giant Oarfish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Freshwater rivers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Open ocean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Coral reefs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Arctic waters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By scavenging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By hunting in groups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By filter feeding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By ambushing prey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Ovoviviparous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Oviparous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Viviparous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Asexual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Swordfish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Sea anemone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Shark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Tuna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Ability to change color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Bioluminescence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Venomous spines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Electric shock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Driftfish</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Driftfish, belonging to the Nomeidae family, are a group of marine fish found in tropical and subtropical waters worldwide. They are known for their unique behavior of drifting along with ocean currents, often associating with floating debris or seaweed. Driftfish species vary in size, with some reaching up to 50 cm in length. They have elongated, compressed bodies, and their dorsal and anal fins are continuous with the caudal fin. Driftfish are opportunistic feeders, preying on small fish, crustaceans, and plankton. They are also known to be bioluminescent, emitting light to attract prey or communicate with other driftfish.</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do driftfish often associate with in their habitat?
[B] Floating objects
2. Which predator is known to eat driftfish?
[B] Dolphin
3. Which of these organisms do driftfish commonly feed on?
[D] Copepods
4. What is the primary diet of driftfish?
[C] Plankton
5. Which of these driftfish species is known for its elongated body?
[C] Ribbon Driftfish
6. What is the primary habitat of driftfish?
[B] Open ocean
7. How do Driftfish primarily feed?
[A] By scavenging
8. What type of reproduction do Driftfish use?
[B] Oviparous
9. Which of these ocean animals is NOT a predator of driftfish?
[B] Sea anemone
10. What is a unique feature of Driftfish?
[A] Ability to change color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do driftfish often associate with in their habitat?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Which predator is known to eat driftfish?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Which of these organisms do driftfish commonly feed 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primary diet of driftfish?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Which of these driftfish species is known for its elongated body?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primary habitat of driftfish?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How do Driftfish primarily feed?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type of reproduction do Driftfish use?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Which of these ocean animals is NOT a predator of driftfish?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a unique feature of Driftfish?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