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Sandy or muddy bottoms of estuaries and bays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lakes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Shrimp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Lobster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Callinectes sapidus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Octopus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carnivores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herbivores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omnivores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scavengers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Extra Large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help it breathe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help it catch prey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help it swim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help it climb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Adult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Juvenile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Egg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attacks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hides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plays dead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runs away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Camouflage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Strength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Blue Crab</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Blue Crab is a species of crab commonly found in the western Atlantic Ocean and the Gulf of Mexico. They are known for their distinctive blue color and are a popular seafood item in many coastal regions. Blue Crabs are omnivores and feed on a variety of prey, including small fish, mollusks, and other crustaceans. They are also an important part of the ecosystem, serving as both predator and prey. Blue Crabs are often caught using traps or nets and are sold in markets and restaurants around the world. They are a valuable resource for both commercial and recreational fishermen.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habitat of Blue Crab?
[A] Sandy or muddy bottoms of estuaries and bays
2. What is the scientific name of Blue Crab?
[C] Callinectes sapidus
3. What is the feeding behavior of blue crabs?
[C] They are omnivores
4. What is the size of a Blue Crab's claw?
[D] Large
5. What is the function of the Blue Crab's claws?
[B] To help it catch prey
6. How long does it take for a blue crab to hatch from an egg?
[D] 1-2 weeks
7. What is the first stage of a blue crab's life cycle?
[D] Egg
8. What is the behavior of the Blue Crab when threatened?
[B] It hides
9. What is the primary adaptation of the Blue Crab?
[A] Camouflage
10. What do blue crabs primarily eat?
[B] 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habitat of Blue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of Blue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feeding behavior of blue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size of a Blue Crab's claw?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function of the Blue Crab's claws?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long does it take for a blue crab to hatch from an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first stage of a blue crab's life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behavior of the Blue Crab when threatened?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adaptation of the Blue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 blue crabs primarily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