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George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Adams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James Madison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Thomas Jefferson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Dwight D. Eisenhower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Lyndon B. Johnson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Herbert Hoover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Harry S. Truman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Jimmy Carter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Ronald Reagan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Richard Nixon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Gerald Ford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Separate votes for President and Vice President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Allowed women to vote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Abolished the Electoral College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Limited the President to two terms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World War 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Natural disasters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Inflation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Stock market crash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Lyndon B. Johnson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Richard Nixon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F. Kennedy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Jimmy Carter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James Madison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Adams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George Washington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Thomas Jefferson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Ronald Reagan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George H.W. Bush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Gerald Ford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Bill Clinton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Ronald Reagan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George H.W. Bush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Bill Clinton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Jimmy Carter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Joseph Stalin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Mikhail Gorbachev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Nikita Khrushchev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Leonid Brezhnev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Chronicles of the Oval Office: A U.S. History Quiz (193 Questions)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US History - Presidents and Leaders:
George Washington (1789-1797), America's first president, established many precedents still followed today. Thomas Jefferson (1801-1809) authored the Declaration of Independence and made the Louisiana Purchase. Abraham Lincoln (1861-1865) led the nation through the Civil War and abolished slavery. Franklin D. Roosevelt (1933-1945) served an unprecedented four terms, guiding the country through the Great Depression and World War II. John F. Kennedy (1961-1963) navigated the Cuban Missile Crisis and championed civil rights. Ronald Reagan (1981-1989) is known for his economic policies and role in ending the Cold War.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president gave the 'Farewell Address' warning against political parties?
[A] George Washington
2. Which president's birthplace is a national historic site in Stonewall, Texas?
[B] Lyndon B. Johnson
3. Which U.S. President was elected in 1980, marking a significant shift in politics?
[B] Ronald Reagan
4. What was the main effect of the 12th Amendment on the presidential election process?
[A] Separate votes for President and Vice President
5. What was the main cause of the Great Depression?
[D] Stock market crash
6. Who initiated the 'Great Society' policy?
[A] Lyndon B. Johnson
7. Which President was known as the 'Father of the Constitution' and played a key role in its ratification?
[A] James Madison
8. Which president's policy was 'Reaganomics'?
[A] Ronald Reagan
9. Who said, 'Mr. Gorbachev, tear down this wall!'?
[A] Ronald Reagan
10. Who was the longest-serving Soviet leader during the Cold War?
[D] Leonid Brezhnev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president gave the 'Farewell Address' warning against political parties?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president's birthplace is a national historic site in Stonewall, Texas?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U.S. President was elected in 1980, marking a significant shift in politics?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main effect of the 12th Amendment on the presidential election process?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main cause of the Great Depression?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initiated the 'Great Society' policy?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President was known as the 'Father of the Constitution' and played a key role in its ratification?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president's policy was 'Reaganomics'?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said, 'Mr. Gorbachev, tear down this wall!'?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was the longest-serving Soviet leader during the Cold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