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10-11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13-14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12-13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11-12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17-18 hands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15-16 hands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16-17 hands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14-15 hands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Arabian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Quarter Horse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Thoroughbred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1100-1200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1000-1100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1200-1300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900-1000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Horse Knowledge: A Horse Trivia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Horse Quiz is a great way to learn more about horses and their care. It can help you understand the basics of horse care, such as feeding, grooming, and health care. It can also help you learn about the different breeds of horses and their characteristics. Additionally, it can help you understand the different riding styles and disciplines, as well as the different types of tack and equipment used for riding. Taking this quiz can also help you understand the different types of competitions and events that horses can participate in. Finally, it can help you understand the different types of horse shows and the rules and regulations that govern them. Taking this quiz can help you become a more knowledgeable horse owner and rider.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gestation period of a horse?
[D] 11-12 months
2. What is the average height of a horse?
[B] 15-16 hands
3. What is the average speed of a horse?
[C] 25-30 mph
4. What is the average number of foals a mare can have in her lifetime?
[A] 6-7
5. How many stomachs does a horse have?
[D] 4
6. What is the average lifespan of a horse?
[D] 25-30 years
7. What is the most common breed of horse?
[C] Quarter Horse
8. What is the average size of a horse's hoof?
[B] 4-5 inches
9. What is the average weight of a horse?
[B] 1000-1100 lbs
10. What is the most common color of a horse?
[B] Brown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gestation period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speed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number of foals a mare can have in her lifetime?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stomachs does a horse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common breed of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size of a horse's hoof?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most common color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