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pre-apocalyptic world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dystopian world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post-apocalyptic world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utopian world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Raiders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Marauders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Scavengers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Firemen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Boy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Husband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Father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find a safe place to live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find other survivors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find a way to survive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find food and shelter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Joseph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Jacob</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James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John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Husband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Father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Boy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Toby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Tim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Elise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Elyse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Ella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Emily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Love in the face of hatred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Courage in the face of fear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Hope in the face of despair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Faith in the face of doubt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Road by Cormac McCarthy</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The Road by Cormac McCarthy Quiz is a great way to test your knowledge of the novel and to see how well you understand the themes and characters. It is also a great way to challenge yourself and to see how much you have learned from reading the book. The quiz will help you to identify key plot points, characters, and themes, as well as to understand the symbolism and imagery used throughout the novel. Additionally, the quiz will help you to gain a better understanding of the novel’s overall message and to appreciate the beauty of McCarthy’s writing. Taking the quiz is a great way to deepen your appreciation of the novel and to gain a better understanding of the themes and characters.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setting of The Road?
[C] A post-apocalyptic world
2. What is the name of the cannibalistic tribe in The Road?
[B] The Marauders
3. What is the name of the son in The Road?
[A] The Boy
4. What is the main goal of the father and son in The Road?
[A] To find a safe place to live
5. What is the name of the man the father and son meet at the end of the road?
[D] John
6. What is the name of the father in The Road?
[B] The Man
7. What is the name of the man the father and son meet on the road?
[C] Tom
8. What is the name of the woman the father and son meet on the road?
[B] Elyse
9. What is the main theme of The Road?
[C] Hope in the face of despair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setting of The Road?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cannibalistic tribe in The Road?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son in The Road?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main goal of the father and son in The Road?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man the father and son meet at the end of the road?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father in The Road?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man the father and son meet on the road?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woman the father and son meet on the road?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main theme of The Road?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