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Black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White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Purple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Valentine's Day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Festival of Lanterns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Epiphany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President's Day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America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East Asia and South East Asia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South America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None of the above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Vietnam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Tiawan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South Korea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Spring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Winter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Summer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 represents good luck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 represents the sun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 goes well with black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represents family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Yellow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Blue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 days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 day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7 days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15 days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Lunar New Year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Enjoy this game show about the Lunar New Year.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color is considered lucky for Lunar New Year
[D] Red
2. How many animals are in the Chinese Zodiac
[D] 12
3. Lunar New Year is celebrated in many different countries and cultures
[D] True
4. What is the 15th day of the celebration called
[B] The Festival of Lanterns
5. Where is the Lunar New Year celebrated
[B] East Asia and South East Asia
6. Which country has the highest population
[D] China
7. What season does Lunar New Year welcome and celebrate
[A] Spring
8. On Lunar New Year, people wear red clothes because
[A] It represents good luck
9. What colour packets is money given as a gift in
[D] Red
10. How long does the Lunar New Year celebration last
[D] 15 days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color is considered lucky for Lunar New Year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many animals are in the Chinese Zodiac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Lunar New Year is celebrated in many different countries and cultures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15th day of the celebration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Where is the Lunar New Year celebrated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country has the highest population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season does Lunar New Year welcome and celebrate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On Lunar New Year, people wear red clothes because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colour packets is money given as a gift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long does the Lunar New Year celebration last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