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Waikiki Beach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Pearl Harbor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Diamond Head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Iolani Palace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Mauna Kea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Mauna Loa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Haleakala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Waialeale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Kauai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Big Island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Maui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Oahu</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Plumeria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Anthurium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Hibiscus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Tiare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Black coral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Opals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Amber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Pearls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Aumakua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Menehune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Nanaue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Māui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Honolulu</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Hilo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Kailua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Kaneohe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Hi'iaka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Pele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Laka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Namaka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Surfing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Football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Baseball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Basketball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Maui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Kauai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Hawaii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Oahu</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Hawaii</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Hawaii, the Aloha State, is an archipelago of unparalleled beauty, renowned for its lush landscapes, vibrant culture, and unique geological features. It's a paradise for surfers, hikers, and nature lovers, offering activities from volcanic explorations at Hawaii Volcanoes National Park to relaxing on the pristine beaches of Maui. Hawaii's rich history and melting pot of cultures are reflected in its diverse cuisine, traditional hula dance, and the spirit of 'ohana' that emphasizes family and community. Home to rare wildlife and tropical climates, it's a destination that embodies adventure, relaxation, and the profound beauty of nature, inviting travelers to experience its warmth and majesty.</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Which iconic landmark is known for its resemblance to a diamond's shape and offers panoramic views of Honolulu?
[C] Diamond Head
2. What is the tallest mountain in Hawaii?
[A] Mauna Kea
3. Which landmark is known as the 'Valley Isle' for its lush landscapes and scenic beauty?
[C] Maui
4. What is the official state flower of Hawaii?
[C] Hibiscus
5. What is the official state gemstone of Hawaii?
[A] Black coral
6. Which mythical creature is known in Hawaiian legend for its ability to shape-shift and often appears as a shark?
[D] Māui
7. What is the capital of Hawaii?
[A] Honolulu
8. Who is the Hawaiian goddess of volcanoes and fire, known for her power and passion?
[B] Pele
9. What is the official state individual sport of Hawaii?
[A] Surfing
10. What is the largest and most populous island in Hawaii?
[D] Oahu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Which iconic landmark is known for its resemblance to a diamond's shape and offers panoramic views of Honolulu?</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tallest mountain in Hawaii?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Which landmark is known as the 'Valley Isle' for its lush landscapes and scenic beauty?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official state flower of Hawaii?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official state gemstone of Hawaii?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Which mythical creature is known in Hawaiian legend for its ability to shape-shift and often appears as a shark?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capital of Hawaii?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Who is the Hawaiian goddess of volcanoes and fire, known for her power and passion?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official state individual sport of Hawaii?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largest and most populous island in Hawaii?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