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Close Encounters of the Third Kind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Empire Strikes Back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Goonies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E.T. the Extra-Terrestrial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Arnold Schwarzenegger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Tom Cruise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Sylvester Stallone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Bruce Willis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Ghostbusters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Top Gun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Back to the Future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Terminator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Hill Valley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Pine Valley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Springfield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Sunnydale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Pretty in Pink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Footloose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Flashdance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Dirty Dancing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Hungry Eyes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(I've Had) The Time of My Life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She's Like the Wind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Flashdance... What a Feeling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Crispin Glover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Thomas F. Wilson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Christopher Lloyd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Michael J. Fox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Breath You Take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Don't You (Forget About 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Take On 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Sweet Dreams (Are Made of This)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Iceman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Maverick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Close Encounters of the Third Kind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E.T. the Extra-Terrestrial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Alien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Back to the '80s: Ultimate Movie Trivia Challenge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1980s movies for general audiences were characterized by iconic blockbusters, memorable characters, and innovative storytelling. Popular genres included action, adventure, comedy, and science fiction. Key films of the decade include E.T. the Extra-Terrestrial, Back to the Future, The Goonies, Ghostbusters, and The Karate Kid. These movies often featured relatable themes, such as friendship, family, and self-discovery, while also incorporating groundbreaking special effects and captivating narratives. The 1980s cinema landscape was defined by influential directors like Steven Spielberg and John Hughes, whose works continue to resonate with audiences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movie has the famous line, 'E.T. phone home'?
[D] E.T. the Extra-Terrestrial
2. Who played the lead role in the 1984 movie 'The Terminator'?
[A] Arnold Schwarzenegger
3. Which movie features the quote, 'I feel the need...the need for speed'?
[B] Top Gun
4. What is the name of the fictional town in the 1985 movie 'Back to the Future'?
[A] Hill Valley
5. In which movie does the character say, 'Nobody puts Baby in a corner'?
[D] Dirty Dancing
6. Which song plays during the iconic dance scene in 'Dirty Dancing'?
[B] (I've Had) The Time of My Life
7. Who played the character of Marty McFly in Back to the Future?
[D] Michael J. Fox
8. What is the title of the song featured in the opening credits of 'The Breakfast Club'?
[B] Don't You (Forget About Me)
9. Which character did Tom Cruise play in Top Gun?
[C] Maverick
10. Which 1982 movie features a young boy who befriends an alien?
[C] E.T. the Extra-Terrestrial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movie has the famous line, 'E.T. phone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lead role in the 1984 movie 'The Terminator'?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movie features the quote, 'I feel the need...the need for speed'?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fictional town in the 1985 movie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which movie does the character say, 'Nobody puts Baby in a corner'?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song plays during the iconic dance scene in 'Dirty Dancing'?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the character of Marty McFly in Back to the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title of the song featured in the opening credits of 'The Breakfast Club'?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did Tom Cruise play in Top Gun?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1982 movie features a young boy who befriends an alien?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