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Duke Ellington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Louis Armstrong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Charlie Parker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Miles Davis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Stanford University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University of Missouri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Harvard University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Yale University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Show-Me State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Cave State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Gateway to the West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Ozark State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Rio Grande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Colorado River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Mississippi River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Columbia River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Jefferson City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Springfield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St. Louis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Kansas City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Universal Studios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Disneyland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Knott's Berry Farm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Six Flags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Mount Rushmore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Statue of Liberty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Golden Gate Bridge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Gateway Arch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Memphis-style barbecue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Texas-style barbecue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North Carolina-style barbecue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Kansas City-style barbecue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Springfield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Columbia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Kansas City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St. Louis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Boston Red Sox</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St. Louis Cardinals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Los Angeles Dodgers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New York Yankees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Missouri: Show-Me State Smarts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Missouri is a state located in the Midwestern region of the United States. It is bordered by eight other states and has a diverse geography that includes the Ozark Mountains, the Missouri River, and the Mississippi River. The state has a population of over 6 million people and is known for its barbecue, jazz music, and sports teams such as the Kansas City Chiefs and St. Louis Cardinals. Missouri has a rich history, including being the birthplace of Mark Twain and the site of the famous Dred Scott case. The state's economy is driven by industries such as agriculture, manufacturing, and healthcare.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famous jazz musician from Missouri?
[C] Charlie Parker
2. Which famous university is located in Columbia, Missouri?
[B] University of Missouri
3. What is the nickname of Missouri?
[A] The Show-Me State
4. Whichfamous river runs through Missouri?
[C] Mississippi River
5. Which city is the capital city of Missouri?
[A] Jefferson City
6. What is the name of the famous amusement park in Missouri?
[D] Six Flags
7. What is the famous landmark in St. Louis, Missouri called?
[D] Gateway Arch
8. What is the name of the famous barbecue dish in Missouri?
[D] Kansas City-style barbecue
9. Which city is the largest city in Missouri?
[C] Kansas City
10. What is the famous baseball team in Missouri?
[B] St. Louis Cardinals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famous jazz musician from Missouri?</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Which famous university is located in Columbia, Missouri?</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nickname of Missouri?</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Whichfamous river runs through Missouri?</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Which city is the capital city of Missouri?</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famous amusement park in Missouri?</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famous landmark in St. Louis, Missouri called?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famous barbecue dish in Missouri?</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Which city is the largest city in Missouri?</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famous baseball team in Missouri?</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