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Big Giant Head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Lord Supreme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High Commander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Supreme Master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Wearing a hat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Gets a wig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Dyes his hair black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Starts wearing makeup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Shay Astar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Kristen Johnston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Simbi Khali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Jane Curtin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Anthropology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Chemistry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Physics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Xenoarchaeology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Psychology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Zoology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Anthropology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3rd Rock from the Sun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If you have followed the adventures of the whimsical group of aliens disguised as a human family as they explore the 3rd rock from the sun, you will enjoy this game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family's off-world and unseen boss
[A] Big Giant Head
2. What does Dick do to look young again
[C] Dyes his hair black
3. Who plays the role of Sally Solomon
[B] Kristen Johnston
4. What does Dick Solomon teach at Pendleton
[D] Physics
5. Dr. Mary Albright is a professor of
[D] Anthropology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family's off-world and unseen boss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does Dick do to look young again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plays the role of Sally Solomon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does Dick Solomon teach at Pendleton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Dr. Mary Albright is a professor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