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Matthew Goode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Billy Crudup</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Patrick Wilson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Jackie Earle Haley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2010</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2012</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2011</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2009</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1985</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1980</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1995</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1990</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1990s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1960s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1980s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1970s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Dr. Manhattan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Silk Spectre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Nite Owl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Rorschach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Jackie Earle Haley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Matthew Goode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Billy Crudup</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Patrick Wilson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Watchmen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Justice League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Avengers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Minutemen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Silk Spectre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Sally Jupiter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Janey Slater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Laurie Juspeczyk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Comedian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Adrian Veidt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Rorschach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Dr. Manhattan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Dr. Manhattan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Silk Spectre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Rorschach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Nite Owl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Watchmen</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Watchmen is a 2009 superhero film directed by Zack Snyder, based on the DC Comics limited series of the same name by Alan Moore and Dave Gibbons. The film is set in an alternate history where superheroes are real and have affected the outcome of major events such as the Vietnam War and the Watergate scandal. The story follows a group of retired superheroes who investigate the murder of one of their own and uncover a conspiracy that threatens to destroy the world. The film received mixed reviews from critics and was a box office disappointment, but has since gained a cult following. (100 words)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Who played the character of Rorschach in the movie Watchmen?
[D] Jackie Earle Haley
2. When was the movie Watchmen released?
[D] 2009
3. When was the Watchmen graphic novel first published?
[A] 1985
4. When does the story of Watchmen take place?
[C] 1980s
5. What is the name of the character who is able to manipulate reality?
[A] Dr. Manhattan
6. Who played the character of Dr. Manhattan in Watchmen?
[C] Billy Crudup
7. What is the name of the vigilante group in Watchmen?
[D] The Minutemen
8. What is the name of the character played by Malin Akerman in Watchmen?
[A] Silk Spectre
9. Who is revealed to be behind the plot to save humanity in Watchmen?
[B] Adrian Veidt
10. Which character is a former superhero turned vigilante?
[C] Rorschach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Who played the character of Rorschach in the movie Watchmen?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When was the movie Watchmen released?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When was the Watchmen graphic novel first published?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When does the story of Watchmen take place?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character who is able to manipulate reality?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Who played the character of Dr. Manhattan in Watchmen?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vigilante group in Watchmen?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character played by Malin Akerman in Watchmen?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Who is revealed to be behind the plot to save humanity in Watchmen?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Which character is a former superhero turned vigilante?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