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Holy Grail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Shroud of Turin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Noah's 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Ark of the Covenant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Kate Capshaw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Willie Scott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Marion Ravenwood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Elsa Schneider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Dr. Henry Jones, Sr.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Dr. Henry Jones, Jr.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Dr. René Emile Belloq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Marion Ravenwood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1989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1981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1984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Mola Ram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Colonel Dietrich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Major Toht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Dr. René Emile Belloq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KGB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Mossad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Nazis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Noah's 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Holy Grail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Shroud of Turin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Ark of the Covenant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Sean Connery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Anthony Hopkins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Caine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Ben Kingsley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Mutt Williams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Sallah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Short Round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Marcus Brody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Sankara Stones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Ark of the Covenant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Lost city of Atlantis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Holy Grail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Indiana Jones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about the adventures of archeologist Indiana Jones as he races around the world in search of hidden treasures.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religious artifact were the Nazis searching for in the Raiders of the Lost Ark
[D] Ark of the Covenant
2. What is the name of the lead character's girlfriend in the first Indiana Jones movie?
[C] Marion Ravenwood
3. What is the name of the lead character in the Indiana Jones movies?
[B] Dr. Henry Jones, Jr.
4. In what year was the first Indiana Jones movie released?
[C] 1981
5. What is the name of the main villain in the first Indiana Jones movie?
[D] Dr. René Emile Belloq
6. Which secret service agents were trying to locate the crystal skull in the movie Indiana Jones and the Kingdom of the Crystal Skull
[A] KGB
7. Which religious artifact were the Nazis searching for in Indiana Jones and the Last Crusade
[B] Holy Grail
8. Which actor plays Indiana Jones father
[A] Sean Connery
9. What is the name of the lead character's sidekick in the Indiana Jones movies?
[C] Short Round
10. What is the name of the object that Indiana Jones is hired to find in the first movie?
[B] The Ark of the Covenant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religious artifact were the Nazis searching for in the Raiders of the Lost 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lead character's girlfriend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lead character in the Indiana Jones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what year was the first Indiana Jones movie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main villain in the first Indiana Jones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secret service agents were trying to locate the crystal skull in the movie Indiana Jones and the Kingdom of the Crystal Skull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religious artifact were the Nazis searching for in Indiana Jones and the Last Crusade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actor plays Indiana Jones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lead character's sidekick in the Indiana Jones movies?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the object that Indiana Jones is hired to find in the first movie?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