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Illinois Coat of arms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Cross of St. Andrew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Seal of Illinois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Single red star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Prairie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Hoosier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Hawkeye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Sunflower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Violet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Wild Rose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Magnolia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Syringa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Brown Thrasher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Mockingbird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Peregrine Falcon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Northern Cardinal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Aurora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Helena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Springfield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Illinois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Illinois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flag of Illinois has the following symbols
[C] Seal of Illinois
2. Illinois is also known as
[A] The Prairie State
3. The state flower of Illinois is
[A] Violet
4. Which of these is the state bird of Illinois
[D] Northern Cardinal
5. The capital of Illinois is
[C] Springfield
6. Abbreviation for Illinois is
[D] IL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flag of Illinois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Illinois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state flower of Illinois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is the state bird of Illinois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capital of Illinois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Abbreviation for Illinois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