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Old Hickory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Great Emancipator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Great Compromiser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Father of the Constitution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was a slave owner but opposed slavery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was a staunch abolitionist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believed in gradual emancipation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believed in the preservation of slavery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wrote the Bill of Rights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had no involvement in the Bill of Rights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proposed the Bill of Rights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opposed the Bill of Rights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University of Virginia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Harvard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Yale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Princeton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was the commander-in-chief of the military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was the President of the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was a general in the army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was a diplomat negotiating peace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proposed an alternative to the Virginia Plan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opposed the Virginia Plan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had no involvement in the Virginia Plan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was the primary author of the Virginia Plan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Democratic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Democratic-Republican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Federalist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was a delegate from Virginia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was the president of the Convention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did not attend the Convention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was the primary author of the Constitution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Abigail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Martha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Elizabeth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Dolley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James Madison: Father of the Constitution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James Madison was the fourth President of the United States, serving from 1809 to 1817. He played a significant role in the founding of the country and was one of the authors of the United States Constitution. Madison was also a key figure in the War of 1812, which took place during his presidency. He was a member of the Democratic-Republican Party and is often referred to as the "Father of the Constitution." During his presidency, he oversaw the enactment of several important laws, including the Non-Intercourse Act and the Macon Bill No. 2. He is remembered as a skilled politician and a leading figure in American history.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James Madison's nickname?
[D] Father of the Constitution
2. What was James Madison's stance on slavery?
[A] He was a slave owner but opposed slavery
3. What was James Madison's contribution to the Bill of Rights?
[C] He proposed the Bill of Rights
4. What was James Madison's age when he became President?
[D] 43
5. What was James Madison's alma mater?
[D] Princeton University
6. What was James Madison's role in the War of 1812?
[B] He was the President of the United States
7. What was James Madison's role in the Virginia Plan?
[D] He was the primary author of the Virginia Plan
8. What was James Madison's political party?
[B] Democratic-Republican
9. What was James Madison's role in the Constitutional Convention?
[A] He was a delegate from Virginia
10. What was James Madison's wife's name?
[D] Dolley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James Madison's nickname?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James Madison's stance on slavery?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James Madison's contribution to the Bill of Rights?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James Madison's age when he became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James Madison's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James Madison's role in the War of 1812?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James Madison's role in the Virginia Plan?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James Madison's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James Madison's role in the Constitutional Convention?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James Madison's wife's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