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Emphatize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Define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Ideate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Define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Keep working and Ignore them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Ask your teacher or boss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Focus on the user and Explain why they might agree with you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Convince them your solution is the right 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Define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Ideate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Define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Emphatize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You shouldn't worry about how someone might interact with 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the statements are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prototype needs to be a realistic model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point is to get your idea out into the physical world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Define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Emphatize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Ideate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Define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see if their problem is unique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know how they feel so you can design a solution for them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make them feel better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find out if they like what you have designed for them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Smart People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AI centered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Human centered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Individual Excellence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Test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Ideate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Define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Prototype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Ideate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Define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Test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Prototype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It is a highly focussed meeting where only the best ideas are discussed.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combines a relaxed, informal approach to problem solving with lateral thinking.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It is a group creativity technique to solve a specific problem by gathering a list of ideas spontaneously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It is a situation where a group of people meet to generate new ideas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Design Thinking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Learning about the audience for whom you are designing is the the definition for which stage of Design Thinking Process?
[A] Emphatize
2. What should you do if someone disagrees with an important part of your solution?
[C] Focus on the user and Explain why they might agree with you
3. A journey map is used in which stage of Design Thinking?
[D] Emphatize
4. Which statement about the Prototype step is true?
[C] A prototype needs to be a realistic model
5. Which step in Design Thinking do you explore the ways in which users experience your area of concern?
[B] Emphatize
6. Why do you an empathy interview with your user?
[B] To know how they feel so you can design a solution for them
7. Which one of the following things is design thinking?
[C] Human centered
8. Which step in Design Thinking do you allow an authentic audience to interact with your proposed solution?
[A] Test
9. During which step of the Design Thinking Process do you create a physical, interactive representation of your solution?
[D] Prototype
10. What is NOT Brainstorming?
[A] It is a highly focussed meeting where only the best ideas are discussed.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Learning about the audience for whom you are designing is the the definition for which stage of Design Thinking Process?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should you do if someone disagrees with an important part of your solution?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 journey map is used in which stage of Design Thinking?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statement about the Prototype step is true?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step in Design Thinking do you explore the ways in which users experience your area of concern?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Why do you an empathy interview with your user?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one of the following things is design thinking?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step in Design Thinking do you allow an authentic audience to interact with your proposed solution?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During which step of the Design Thinking Process do you create a physical, interactive representation of your solution?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NOT Brainstorming?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