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Joseph Marcell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James Avery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Alfonso Ribeiro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Don Cheadle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Alfonso Ribeiro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Don Cheadle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Joseph Marcell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James Avery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Physics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Social Studies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English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Will was not doing well at school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 got into a fight in his neghborhood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His mom had to move to Paris for work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 wanted to be an actor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Michelle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Vivian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Lucille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Lillian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South Chicago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West Philadelphia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Queens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West LA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Fresh Prince of Bel-Air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on the fresh prince of Bel-Air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plays the role of Philip Banks
[B] James Avery
2. Who plays the role of Carlton Banks
[A] Alfonso Ribeiro
3. What subject did Vivian teach
[C] English
4. Why does Will get sent to live with his uncle and aunt
[B] He got into a fight in his neghborhood
5. What does Philip name his personal pool cue stick
[C] Lucille
6. Fill in the blank "In ___ born and raised, on the playground was where I spent most of my days"
[B] West Philadelphia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plays the role of Philip Banks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plays the role of Carlton Banks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subject did Vivian teach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Why does Will get sent to live with his uncle and aunt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does Philip name his personal pool cue stick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Fill in the blank "In ___ born and raised, on the playground was where I spent most of my days"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