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Orson Welles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Alfred Hitchcock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Steven Spielberg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Stanley Kubrick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Google Docs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Microsoft Word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WordPerfect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WordStar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IBM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Microsoft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Google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Cotton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Polyester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Brazil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Argentina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Royal Road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Silk Road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Incense Route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Oregon Trail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Saturn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1931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Gregor Mendel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Rosalind Franklin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Watson and Francis Crick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Charles Darwin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1939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General Knowledge: The Ultimate Quiz (119 Questions)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General Knowledge is a broad term referring to information about various subjects, including science, literature, history, and culture. It is accumulated from various sources and experiences, not specific to one field. It's valuable for personal growth, better decision-making, and effective communication.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directed the classic film 'Psycho'?
[B] Alfred Hitchcock
2. What was the first widely used word processing software?
[D] WordStar
3. Which company invented the first modern computer?
[A] IBM
4. Which fabric was widely used in the 1970s for both men's and women's clothing?
[D] Polyester
5. Machu Picchu is located in which country?
[D] Peru
6. Which route connected China and the West in ancient times?
[B] The Silk Road
7. Which planet is known as the Red Planet?
[D] Mars
8. Which year did the Titanic sink?
[C] 1912
9. Who discovered the structure of DNA?
[C] James Watson and Francis Crick
10. What year did World War II end?
[B] 1945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directed the classic film 'Psycho'?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first widely used word processing software?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company invented the first modern computer?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fabric was widely used in the 1970s for both men's and women's clothing?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Machu Picchu is located in which country?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route connected China and the West in ancient times?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planet is known as the Red Planet?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year did the Titanic sink?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discovered the structure of DNA?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World War II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