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Sadness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Sadness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Rocket Space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Rocket Wagon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Wagon Rocket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Space Wagon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Sadness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Hockey Island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Friendship Island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Family Island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Goofball Island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Dream Productions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Long Term Memory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Abstract Thought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Imagination 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 Diego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Francisco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Disgust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Sadness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Francisco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Inside Out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Inside Out is a 2015 Disney Pixar animated movie that explores the emotions of an 11-year-old girl named Riley. The movie takes place inside Riley's mind, where her emotions - Joy, Sadness, Anger, Fear, and Disgust - are personified as characters. The story follows Joy and Sadness as they navigate through Riley's mind to restore her emotional balance after a series of events cause her to become overwhelmed. Along the way, they encounter various obstacles and learn valuable lessons about the importance of all emotions, even the negative ones. The movie received critical acclaim for its unique concept, emotional depth, and stunning animation.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emotion is the main character of the movie?
[A] Joy
2. Which emotion is the first to get lost in Riley's mind?
[C] Joy
3. What is the name of the imaginary friend that Bing Bong rides on?
[C] Wagon Rocket
4. Which emotion is in charge of keeping Riley safe?
[D] Fear
5. What is the name of the island that represents Riley's personality?
[D] Goofball Island
6. Where do Joy and Sadness end up after getting sucked out of Headquarters?
[B] Long Term Memory
7. Where does Riley's family move to?
[C] San Francisco
8. What emotion is in charge of making sure things are fair?
[B] Anger
9. Where does the majority of Inside Out take place?
[C] San Francisco
10. How many emotions are there in Riley's mind?
[A] 5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emotion is the main character of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emotion is the first to get lost in Riley's mind?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imaginary friend that Bing Bong rides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emotion is in charge of keeping Riley safe?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island that represents Riley's personality?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 Joy and Sadness end up after getting sucked out of Headquarters?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does Riley's family move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emotion is in charge of making sure things are fair?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does the majority of Inside Out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many emotions are there in Riley's mind?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