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Tewodros 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Yohannes 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Menelik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Haile Selassie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Axum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Addis Ababa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Gondar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Lalibela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Tigrinya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Somali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Oromo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Amharic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Timkat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Irreecha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Enkutatash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Meskel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Somali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Oromo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Amhara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Kitfo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Doro wat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Zambezi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Ras Dashen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Abuna Yosef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Batu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Tullu Dimtu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Gondar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Lalibela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Axum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Matcha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Ethiopia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Ethiopia is a landlocked country located in the Horn of Africa. It is the second-most populous country in Africa, with a population of over 110 million people. The country has a diverse landscape, ranging from the highlands to the lowlands, and is home to several ethnic groups and languages. Ethiopia is known for its rich history, including being the only African country to have never been colonized. The country is also famous for its coffee, which is one of its major exports. Ethiopia has made significant progress in recent years in terms of economic growth and development, but still faces challenges such as poverty and political instability.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Ethiopian emperor who ruled from 1930 to 1974?
[D] Haile Selassie
2. What is the capital city of Ethiopia?
[B] Addis Ababa
3. What is the official language of Ethiopia?
[D] Amharic
4. What is the name of the Ethiopian festival that celebrates the end of the rainy season?
[D] Meskel
5. What is the name of the Ethiopian ethnic group that makes up the majority of the population?
[C] Oromo
6. What is the name of the Ethiopian dish made with injera and various stews?
[D] Doro wat
7. What is the name of the river that runs through Ethiopia and is the longest river in the world?
[C] Nile
8. What is the highest mountain in Ethiopia?
[A] Ras Dashen
9. What is the name of the ancient city in Ethiopia known for its rock-hewn churches?
[C] Lalibela
10. What is the name of the Ethiopian coffee ceremony that is a symbol of hospitality?
[C] Buna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Ethiopian emperor who ruled from 1930 to 1974?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Ethiopia?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Ethiopia?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Ethiopian festival that celebrates the end of the rainy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Ethiopian ethnic group that makes up the majority of the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Ethiopian dish made with injera and various stews?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river that runs through Ethiopia and is the longest river in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mountain in Ethiopia?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ancient city in Ethiopia known for its rock-hewn churches?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Ethiopian coffee ceremony that is a symbol of hospitality?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