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Cardinal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Jay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Crossroads of America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Hoosier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Buckeye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Land of Lincoln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 Scott Fitzgerald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 Faulkner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Kurt Vonnegut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Ernest Hemingway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Purdue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Notre Dame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Butler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Indiana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Madison County Covered Bridge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Vermillion County Covered Bridge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Putnam County Covered Bridge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Parke County Covered Bridge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Indianapolis Motor Speedway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Daytona International Speedway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Talladega Superspeedway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Bristol Motor Speedway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South Bend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Evansville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Fort Wayne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Indianapolis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Ohio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Tennessee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Mississippi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Missouri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Hoosier Hill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Jackson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Baldy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Tom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Universal Studios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Holiday World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Disney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Six Flags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Indiana: The Hoosier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Indiana is a state located in the Midwestern region of the United States. It is the 38th largest state by area and the 17th most populous state with a population of approximately 6.7 million people. The state capital is Indianapolis, which is also the largest city in the state. Indiana is known for its manufacturing industry, particularly in the production of automobiles and steel. The state is also home to several prestigious universities, including Indiana University and Purdue University. Indiana is bordered by Michigan to the north, Ohio to the east, Kentucky to the south, and Illinois to the west.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state bird of Indiana?
[A] Cardinal
2. What is the nickname of Indiana?
[B] The Hoosier State
3. What is the name of the famous author who was born in Indiana?
[C] Kurt Vonnegut
4. What is the name of the university in Indiana that is famous for its basketball team?
[D] Indiana University
5. What is the name of the famous covered bridge in Indiana?
[D] Parke County Covered Bridge
6. What is the name of the famous racetrack in Indiana?
[A] Indianapolis Motor Speedway
7. What is the capital city of Indiana?
[D] Indianapolis
8. What is the name of the river that forms the southern border of Indiana?
[A] Ohio River
9. What is the highest point in Indiana?
[A] Hoosier Hill
10. What is the name of the famous amusement park in Indiana?
[B] Holiday World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state bird of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nickname of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author who was born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university in Indiana that is famous for its basketball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covered bridge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racetrack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river that forms the southern border of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amusement park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