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Dorsal fin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Melon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Fluke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Rostrum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Overfishing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Pollution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Kitten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Around 500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Around 900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Around 30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Around 150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Blowhole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30-50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60-70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attract mates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help the dolphin move through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make a loud noise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help the dolphin breathe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About 12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About 20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About 8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About 3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Using their tails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Sign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Vocalizations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Body language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Dolphins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dolphin is a highly intelligent and social marine mammal that belongs to the family Delphinidae. They are found in oceans and seas all over the world and are known for their playful behavior and acrobatic abilities. Dolphins are carnivorous and feed on a variety of fish and squid. They use echolocation to navigate and communicate with each other. Dolphins are also known for their strong social bonds and can often be seen swimming in groups called pods. They are a popular attraction for tourists and are often featured in marine parks and aquariums. Dolphins are also important to the ecosystem as they help to maintain a balance in the food chain.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part of a dolphin's body is responsible for echolocation?
[B] Melon
2. What is the biggest threat to dolphins in the wild?
[D] All of the above
3. What is a baby dolphin called?
[D] Calves
4. How deep can bottlenose dolphins dive?
[D] Around 150 feet
5. What is the primary food source for dolphins in the wild?
[B] Fish
6. Which body part do dolphins use to produce sounds?
[C] Blowhole
7. What is the average lifespan of a bottlenose dolphin in the wild?
[A] 30-50 years
8. What is the primary purpose of a dolphin's blowhole?
[D] To help the dolphin breathe
9. How much of the day do dolphins spend sleeping?
[B] About 20 hours
10. What is the primary method dolphins use to communicate with one another?
[C] Vocalizations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part of a dolphin's body is responsible for echolocation?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biggest threat to dolphins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 baby dolphin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deep can bottlenose dolphins dive?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primary food source for dolphins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body part do dolphins use to produce sounds?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 bottlenose dolphin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purpose of a dolphin's blowhole?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much of the day do dolphins spend sleeping?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primary method dolphins use to communicate with one another?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