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Cold War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New Frontier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Cuban Missile Crisis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Thirteen 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Democratic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Libertarian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Republican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1963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Michelle Obama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Jacqueline Kennedy Onassis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Nancy Reagan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Hillary Clinton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Robert F. Kennedy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Joseph P. Kennedy Sr.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F. Kennedy Jr.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Edward M. Kennedy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Robert F. Kennedy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F. Kennedy Jr.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Joseph P. Kennedy Jr.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Edward M. Kennedy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 Choose the Moon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Inaugural Address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New Frontier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Ask Not What Your Country Can Do For You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1966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John F. Kennedy!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John F. Kennedy Quiz is a great way to learn more about the life and legacy of one of the most influential presidents in American history. The quiz covers a wide range of topics, from Kennedy's early life and political career to his assassination and legacy. It is a great way to test your knowledge of Kennedy and his impact on the United States. Additionally, the quiz is a great way to gain a better understanding of the events that shaped the nation during the 1960s. By taking the quiz, you can gain a better appreciation for the life and legacy of John F. Kennedy and the impact he had on the nation.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name of John F. Kennedy's book about the Cuban Missile Crisis?
[D] Thirteen Days
2. What was the name of John F. Kennedy's political party?
[A] Democratic
3. What year was John F. Kennedy assassinated?
[D] 1963
4. What was the name of John F. Kennedy's wife?
[B] Jacqueline Kennedy Onassis
5. What was the name of John F. Kennedy's father?
[B] Joseph P. Kennedy Sr.
6. What was the name of John F. Kennedy's brother?
[A] Robert F. Kennedy
7. What was the name of John F. Kennedy's speech in which he declared that the United States would put a man on the moon?
[A] We Choose the Moon
8. What year was John F. Kennedy elected President of the United States?
[B] 1960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name of John F. Kennedy's book about the Cuban Missile Crisis?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John F. Kennedy's political party?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year was John F. Kennedy assassinated?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John F. Kennedy's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John F. Kennedy's father?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John F. Kennedy's brother?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name of John F. Kennedy's speech in which he declared that the United States would put a man on the moon?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year was John F. Kennedy elected President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