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Rocky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Himalayas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Fear Toxin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Horror Toxin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Scarecrow Toxin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Terror Toxin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 Affleck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Keaton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Christian Bale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Clooney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Water Vaporizer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Vaporizer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Water Evaporator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Microwave Emitter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Riddler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Scarecrow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Selina Kyle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Talia al Ghul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Rachel Dawes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Vicki Vale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Ra's al Ghul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League of Justice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League of Shadows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League of Assassins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League of Heroes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 15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After 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a train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cave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a rooftop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warehouse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Begins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Begins is a 2005 superhero film directed by Christopher Nolan. It is a reboot of the Batman film series, and stars Christian Bale as Bruce Wayne/Batman. The film explores the origins of Batman, from his childhood trauma to his training with the League of Shadows. It also introduces several iconic characters from the Batman universe, including Ra's al Ghul, Scarecrow, and Jim Gordon. The film received critical acclaim for its darker and more realistic take on the character, and was a commercial success, grossing over $370 million worldwide. It is widely regarded as one of the best superhero films ever made.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Bruce Wayne go to find the League of Shadows?
[D] Himalayas
2. What is the name of the drug that Scarecrow uses in the movie?
[A] Fear Toxin
3. Who plays the role of Batman in the movie Batman Begins?
[C] Christian Bale
4. What is the name of the device that vaporizes water in the movie?
[D] The Microwave Emitter
5. What is the name of the villain in Batman Begins?
[D] Scarecrow
6. Who is the love interest of Bruce Wayne in the movie?
[C] Rachel Dawes
7. Which villain does Batman face in the movie?
[C] Ra's al Ghul
8. What is the name of the organization that trains Bruce Wayne in the movie?
[B] The League of Shadows
9. When does Bruce Wayne return to Gotham City?
[B] After 7 years
10. Where does Batman confront Ra's al Ghul in the movie?
[A] On a train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Bruce Wayne go to find the League of Shadows?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drug that Scarecrow uses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plays the role of Batman in the movie Batman Begins?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device that vaporizes water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villain in Batman Begins?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love interest of Bruce Wayne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villain does Batman face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organization that trains Bruce Wayne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does Bruce Wayne return to Gotham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Batman confront Ra's al Ghul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