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Zabrak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Ewok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Wookie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Jawa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Master Mace Windu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Master Obi-Wan Kenobi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Master Qui-Gon Jinn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Master Yoda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Anakin Skywalker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Count Dooku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Obi-wan Kenobi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Luke Skywalker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Fulminatrix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Razor Crest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Millennium Falcon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Vulture Droid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Pupil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Neophyte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Padawan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Student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Lymphocytes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Mitochondrian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Stem Cells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Midichlorian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X-Wing Fighter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Jedi starfighter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A-wing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TIE fighter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Shmi Skywalker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Rey Skywalker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Padmé Amidala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Leia Organa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Forests of Kashyyyk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Forest Moon of Endor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Moon of Corellia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Moon of Alderaan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Darth Vader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Kylo Ren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Darth Maul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Jabba the Hutt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Star Wars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Quiz on Star Wars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is Chewbacca
[C] Wookie
2. Who trains Luke to be a Jedi on the swamp planet of Dagobah
[D] Master Yoda
3. Who is Darth Vader
[A] Anakin Skywalker
4. What is the name of Han Solo's spaceship
[C] Millennium Falcon
5. What is a Jedi apprentice called
[C] Padawan
6. What count is high in someone who is strong with the force
[D] Midichlorian
7. What does Poe Dameron fly
[A] X-Wing Fighter
8. Who is Luke Skywalker's mother
[C] Padmé Amidala
9. Where do the ewoks live
[B] Forest Moon of Endor
10. Who kills Han Solo
[B] Kylo Ren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is Chewbacca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trains Luke to be a Jedi on the swamp planet of Dagobah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is Darth Vader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Han Solo's spaceship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a Jedi apprentice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count is high in someone who is strong with the force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does Poe Dameron fly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is Luke Skywalker's mother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Where do the ewoks live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kills Han Solo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